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KKyxmf_BR8" TargetMode="External"/><Relationship Id="rId2" Type="http://schemas.openxmlformats.org/officeDocument/2006/relationships/hyperlink" Target="https://www.youtube.com/watch?v=P7TgJNpq40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s://www.youtube.com/watch?v=_hFMsMa9Amw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Nature of conflict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46500" y="47498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0528F13-542C-4B8D-9023-0527BB104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0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we ask ourselves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do we see conflict most often?</a:t>
            </a:r>
          </a:p>
          <a:p>
            <a:r>
              <a:rPr lang="en-US" dirty="0"/>
              <a:t>What do you do when you encounter conflict?</a:t>
            </a:r>
          </a:p>
          <a:p>
            <a:r>
              <a:rPr lang="en-US" dirty="0"/>
              <a:t>Who are you most likely to have conflict with?</a:t>
            </a:r>
          </a:p>
          <a:p>
            <a:pPr lvl="1"/>
            <a:r>
              <a:rPr lang="en-US" dirty="0"/>
              <a:t>How often are you around them?</a:t>
            </a:r>
          </a:p>
          <a:p>
            <a:pPr lvl="1"/>
            <a:r>
              <a:rPr lang="en-US" dirty="0"/>
              <a:t>Do you find the conflict beneficial or is it harmful in the end?</a:t>
            </a:r>
          </a:p>
        </p:txBody>
      </p:sp>
    </p:spTree>
    <p:extLst>
      <p:ext uri="{BB962C8B-B14F-4D97-AF65-F5344CB8AC3E}">
        <p14:creationId xmlns:p14="http://schemas.microsoft.com/office/powerpoint/2010/main" val="22292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Relationships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People you are </a:t>
            </a:r>
            <a:r>
              <a:rPr lang="en-US" i="1" dirty="0"/>
              <a:t>tightly coupled </a:t>
            </a:r>
            <a:r>
              <a:rPr lang="en-US" dirty="0"/>
              <a:t>with and spend ample time with in close quarters?</a:t>
            </a:r>
          </a:p>
          <a:p>
            <a:pPr lvl="1"/>
            <a:r>
              <a:rPr lang="en-US" dirty="0"/>
              <a:t>Where does this happen?</a:t>
            </a:r>
          </a:p>
          <a:p>
            <a:r>
              <a:rPr lang="en-US" dirty="0"/>
              <a:t>The way we handle conflict is largely impacted by familial patterns</a:t>
            </a:r>
          </a:p>
          <a:p>
            <a:r>
              <a:rPr lang="en-US" dirty="0"/>
              <a:t>High levels of </a:t>
            </a:r>
            <a:r>
              <a:rPr lang="en-US" u="sng" dirty="0"/>
              <a:t>destructive marital conflict</a:t>
            </a:r>
            <a:r>
              <a:rPr lang="en-US" dirty="0"/>
              <a:t> leads to increased loneliness and causes high levels of anxiety and distress in children</a:t>
            </a:r>
          </a:p>
          <a:p>
            <a:pPr lvl="1"/>
            <a:r>
              <a:rPr lang="en-US" dirty="0"/>
              <a:t>High conflict families cause more mental instability than divorced families in adolescents </a:t>
            </a:r>
          </a:p>
          <a:p>
            <a:pPr lvl="1"/>
            <a:r>
              <a:rPr lang="en-US" dirty="0"/>
              <a:t>Conflict resolution and relationship dissolution are handled very differently depending on conflict styles within the household</a:t>
            </a:r>
          </a:p>
        </p:txBody>
      </p:sp>
    </p:spTree>
    <p:extLst>
      <p:ext uri="{BB962C8B-B14F-4D97-AF65-F5344CB8AC3E}">
        <p14:creationId xmlns:p14="http://schemas.microsoft.com/office/powerpoint/2010/main" val="2860030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408773"/>
            <a:ext cx="8610600" cy="1293028"/>
          </a:xfrm>
        </p:spPr>
        <p:txBody>
          <a:bodyPr/>
          <a:lstStyle/>
          <a:p>
            <a:r>
              <a:rPr lang="en-US" dirty="0"/>
              <a:t>Love Relationships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765800" y="1701801"/>
            <a:ext cx="5740400" cy="45168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First Big Fight</a:t>
            </a:r>
          </a:p>
          <a:p>
            <a:pPr lvl="1"/>
            <a:r>
              <a:rPr lang="en-US" dirty="0">
                <a:hlinkClick r:id="rId2"/>
              </a:rPr>
              <a:t>https://www.youtube.com/watch?v=P7TgJNpq40g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https://www.youtube.com/watch?v=JKKyxmf_BR8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https://www.youtube.com/watch?v=_hFMsMa9Amw</a:t>
            </a:r>
            <a:endParaRPr lang="en-US" dirty="0"/>
          </a:p>
          <a:p>
            <a:r>
              <a:rPr lang="en-US" dirty="0"/>
              <a:t>Shared beliefs about conflict and problem solving methods</a:t>
            </a:r>
          </a:p>
          <a:p>
            <a:pPr lvl="1"/>
            <a:r>
              <a:rPr lang="en-US" dirty="0"/>
              <a:t>How do we talk through differences with someone we care about?</a:t>
            </a:r>
          </a:p>
          <a:p>
            <a:pPr lvl="1"/>
            <a:r>
              <a:rPr lang="en-US" dirty="0"/>
              <a:t>What are certain ways to calm tense situations?</a:t>
            </a:r>
          </a:p>
          <a:p>
            <a:pPr lvl="1"/>
            <a:r>
              <a:rPr lang="en-US" dirty="0"/>
              <a:t>What can you not handle during an argument?</a:t>
            </a:r>
          </a:p>
        </p:txBody>
      </p:sp>
      <p:pic>
        <p:nvPicPr>
          <p:cNvPr id="1026" name="Picture 2" descr="http://i.huffpost.com/gen/1684829/images/o-HAPPY-COUPLE-faceboo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24" y="321011"/>
            <a:ext cx="5288552" cy="264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earnvest.global.ssl.fastly.net/wp-content/uploads/2012/11/1378616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24" y="3185549"/>
            <a:ext cx="5051478" cy="33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03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634" y="0"/>
            <a:ext cx="8610599" cy="1303867"/>
          </a:xfrm>
        </p:spPr>
        <p:txBody>
          <a:bodyPr/>
          <a:lstStyle/>
          <a:p>
            <a:r>
              <a:rPr lang="en-US" dirty="0"/>
              <a:t>The Workplace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carry our personal lives and identities into the workplace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3301999"/>
            <a:ext cx="3456432" cy="2916698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Managers and co-workers should take time to get to know one another and how to effectively communicate with one another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Understanding process and recognition needs of each individual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6858" y="2506133"/>
            <a:ext cx="3456432" cy="626534"/>
          </a:xfrm>
        </p:spPr>
        <p:txBody>
          <a:bodyPr/>
          <a:lstStyle/>
          <a:p>
            <a:r>
              <a:rPr lang="en-US" dirty="0"/>
              <a:t>Conflict in the workplace creates fear, doubt and inefficiency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6"/>
          </p:nvPr>
        </p:nvSpPr>
        <p:spPr>
          <a:xfrm>
            <a:off x="4366858" y="3301999"/>
            <a:ext cx="3456432" cy="2916685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Dispute resolution techniques need to be taught to managers and team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Conflict cannot simply be ignored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Mismanagement of conflict will result in failure and/or group dissolution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051801" y="2396065"/>
            <a:ext cx="3456432" cy="626534"/>
          </a:xfrm>
        </p:spPr>
        <p:txBody>
          <a:bodyPr/>
          <a:lstStyle/>
          <a:p>
            <a:r>
              <a:rPr lang="en-US" dirty="0"/>
              <a:t>Goal oriented conflict- making sure you are arguing for the same purpose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7"/>
          </p:nvPr>
        </p:nvSpPr>
        <p:spPr>
          <a:xfrm>
            <a:off x="8051801" y="3301999"/>
            <a:ext cx="3456432" cy="2916698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Knowing the goals of your company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Creating group goals and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Voicing your individual goals to members of management</a:t>
            </a:r>
          </a:p>
        </p:txBody>
      </p:sp>
    </p:spTree>
    <p:extLst>
      <p:ext uri="{BB962C8B-B14F-4D97-AF65-F5344CB8AC3E}">
        <p14:creationId xmlns:p14="http://schemas.microsoft.com/office/powerpoint/2010/main" val="3493829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skill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Unresolved Conflict- </a:t>
            </a:r>
            <a:r>
              <a:rPr lang="en-US" dirty="0"/>
              <a:t>affects conflicting parties, heightens uncertainty and apprehension, and causes relational rifts and distance</a:t>
            </a:r>
          </a:p>
          <a:p>
            <a:r>
              <a:rPr lang="en-US" dirty="0"/>
              <a:t>Benefits of learned skills:</a:t>
            </a:r>
          </a:p>
          <a:p>
            <a:pPr lvl="1"/>
            <a:r>
              <a:rPr lang="en-US" u="sng" dirty="0"/>
              <a:t>Emotional Intelligence- </a:t>
            </a:r>
            <a:r>
              <a:rPr lang="en-US" dirty="0"/>
              <a:t>capacity for recognizing our own feelings and those of others</a:t>
            </a:r>
          </a:p>
          <a:p>
            <a:pPr lvl="1"/>
            <a:r>
              <a:rPr lang="en-US" u="sng" dirty="0"/>
              <a:t>Mental health</a:t>
            </a:r>
            <a:r>
              <a:rPr lang="en-US" dirty="0"/>
              <a:t> and stability</a:t>
            </a:r>
          </a:p>
          <a:p>
            <a:pPr lvl="1"/>
            <a:r>
              <a:rPr lang="en-US" dirty="0"/>
              <a:t>Long-term self and relational satisfaction</a:t>
            </a:r>
          </a:p>
          <a:p>
            <a:pPr lvl="1"/>
            <a:r>
              <a:rPr lang="en-US" dirty="0"/>
              <a:t>Positively impacting those around you </a:t>
            </a:r>
          </a:p>
          <a:p>
            <a:pPr lvl="1"/>
            <a:r>
              <a:rPr lang="en-US" dirty="0"/>
              <a:t>Managing emotions well in ourselves</a:t>
            </a:r>
          </a:p>
          <a:p>
            <a:pPr lvl="1"/>
            <a:r>
              <a:rPr lang="en-US" dirty="0"/>
              <a:t>Avoiding the urge to force your opinions and feelings on others, or completely withdrawing from conflict situations</a:t>
            </a:r>
          </a:p>
        </p:txBody>
      </p:sp>
    </p:spTree>
    <p:extLst>
      <p:ext uri="{BB962C8B-B14F-4D97-AF65-F5344CB8AC3E}">
        <p14:creationId xmlns:p14="http://schemas.microsoft.com/office/powerpoint/2010/main" val="747475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800" y="764373"/>
            <a:ext cx="6502400" cy="1293028"/>
          </a:xfrm>
        </p:spPr>
        <p:txBody>
          <a:bodyPr/>
          <a:lstStyle/>
          <a:p>
            <a:r>
              <a:rPr lang="en-US" dirty="0"/>
              <a:t>Preventing Destructive Conflict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Anticipating</a:t>
            </a:r>
          </a:p>
          <a:p>
            <a:r>
              <a:rPr lang="en-US" dirty="0"/>
              <a:t>Mitigating</a:t>
            </a:r>
          </a:p>
          <a:p>
            <a:r>
              <a:rPr lang="en-US" dirty="0"/>
              <a:t>Depriving the conflict of power</a:t>
            </a:r>
          </a:p>
          <a:p>
            <a:r>
              <a:rPr lang="en-US" dirty="0"/>
              <a:t>Reducing vulnerability</a:t>
            </a:r>
          </a:p>
          <a:p>
            <a:r>
              <a:rPr lang="en-US" dirty="0"/>
              <a:t>Taking advanced measures</a:t>
            </a:r>
          </a:p>
          <a:p>
            <a:r>
              <a:rPr lang="en-US" dirty="0"/>
              <a:t>Addressing the causes</a:t>
            </a:r>
          </a:p>
          <a:p>
            <a:r>
              <a:rPr lang="en-US" dirty="0"/>
              <a:t>Finding common ground</a:t>
            </a:r>
          </a:p>
          <a:p>
            <a:r>
              <a:rPr lang="en-US" dirty="0"/>
              <a:t>Dissolving destructive relationships</a:t>
            </a:r>
          </a:p>
        </p:txBody>
      </p:sp>
      <p:pic>
        <p:nvPicPr>
          <p:cNvPr id="2050" name="Picture 2" descr="http://a.dilcdn.com/bl/wp-content/uploads/sites/8/2010/01/parents-angr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307181"/>
            <a:ext cx="26289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lowprintprice.com/images2/EmployeesArgu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1410887"/>
            <a:ext cx="2393950" cy="309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480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Leads to Destruction?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4483100" cy="4024125"/>
          </a:xfrm>
        </p:spPr>
        <p:txBody>
          <a:bodyPr/>
          <a:lstStyle/>
          <a:p>
            <a:r>
              <a:rPr lang="en-US" dirty="0"/>
              <a:t>CRITICIZING</a:t>
            </a:r>
          </a:p>
          <a:p>
            <a:r>
              <a:rPr lang="en-US" dirty="0"/>
              <a:t>DEFENSIVENESS</a:t>
            </a:r>
          </a:p>
          <a:p>
            <a:r>
              <a:rPr lang="en-US" dirty="0"/>
              <a:t>STONEWALLING</a:t>
            </a:r>
          </a:p>
          <a:p>
            <a:r>
              <a:rPr lang="en-US" dirty="0"/>
              <a:t>CONTEMPT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Which are you most guilty of?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48300" y="21590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Over-stating; Exaggerating; Hyperbole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48300" y="2528332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Sense of righteous indignation; responding without listening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8300" y="3112287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Withdrawal; Avoidance; Refusal; Attempting to control the communication patterns and manipulate other people’s behavior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8300" y="4206622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Sarcasm, ridicule, hostility and embarrassment are all signs of contempt. These actions require intervention or relationship dissolve</a:t>
            </a:r>
          </a:p>
        </p:txBody>
      </p:sp>
    </p:spTree>
    <p:extLst>
      <p:ext uri="{BB962C8B-B14F-4D97-AF65-F5344CB8AC3E}">
        <p14:creationId xmlns:p14="http://schemas.microsoft.com/office/powerpoint/2010/main" val="182170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texasconflictcoach.com/wp-content/uploads/2015/03/approach-avoidance-confl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99" y="1776413"/>
            <a:ext cx="5895975" cy="442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51700" y="1905000"/>
            <a:ext cx="4381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What is the avoidance spiral?</a:t>
            </a:r>
          </a:p>
        </p:txBody>
      </p:sp>
    </p:spTree>
    <p:extLst>
      <p:ext uri="{BB962C8B-B14F-4D97-AF65-F5344CB8AC3E}">
        <p14:creationId xmlns:p14="http://schemas.microsoft.com/office/powerpoint/2010/main" val="1979728612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63</TotalTime>
  <Words>507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Vapor Trail</vt:lpstr>
      <vt:lpstr>The Nature of conflict</vt:lpstr>
      <vt:lpstr>Questions we ask ourselves</vt:lpstr>
      <vt:lpstr>Family Relationships </vt:lpstr>
      <vt:lpstr>Love Relationships</vt:lpstr>
      <vt:lpstr>The Workplace</vt:lpstr>
      <vt:lpstr>The Importance of skill development</vt:lpstr>
      <vt:lpstr>Preventing Destructive Conflict</vt:lpstr>
      <vt:lpstr>What Leads to Destruction?</vt:lpstr>
      <vt:lpstr>PowerPoint Presentation</vt:lpstr>
    </vt:vector>
  </TitlesOfParts>
  <Company>Hilton Worldwide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of conflict</dc:title>
  <dc:creator>Cassandra Gersh</dc:creator>
  <cp:lastModifiedBy>Cassandra Seitz</cp:lastModifiedBy>
  <cp:revision>13</cp:revision>
  <dcterms:created xsi:type="dcterms:W3CDTF">2016-01-23T20:19:25Z</dcterms:created>
  <dcterms:modified xsi:type="dcterms:W3CDTF">2020-01-30T20:29:58Z</dcterms:modified>
</cp:coreProperties>
</file>